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55D349E-934F-3935-44FF-DAA7E4D164F3}"/>
              </a:ext>
            </a:extLst>
          </p:cNvPr>
          <p:cNvSpPr txBox="1"/>
          <p:nvPr/>
        </p:nvSpPr>
        <p:spPr>
          <a:xfrm>
            <a:off x="11772900" y="6604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solidFill>
                  <a:srgbClr val="36393B"/>
                </a:solidFill>
                <a:latin typeface="Avenir Next LT Pro Light" panose="020B0304020202020204" pitchFamily="34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Slide Number Text Box">
            <a:extLst>
              <a:ext uri="{FF2B5EF4-FFF2-40B4-BE49-F238E27FC236}">
                <a16:creationId xmlns:a16="http://schemas.microsoft.com/office/drawing/2014/main" id="{1AAA6600-9833-A1D3-19C1-90B03B4C5FCA}"/>
              </a:ext>
            </a:extLst>
          </p:cNvPr>
          <p:cNvSpPr txBox="1"/>
          <p:nvPr/>
        </p:nvSpPr>
        <p:spPr>
          <a:xfrm>
            <a:off x="10795000" y="8255000"/>
            <a:ext cx="635000" cy="24622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Slide Number Text Box">
            <a:extLst>
              <a:ext uri="{FF2B5EF4-FFF2-40B4-BE49-F238E27FC236}">
                <a16:creationId xmlns:a16="http://schemas.microsoft.com/office/drawing/2014/main" id="{23C5C895-3C59-9DB2-8B6E-1D8FE4ECCBE7}"/>
              </a:ext>
            </a:extLst>
          </p:cNvPr>
          <p:cNvSpPr txBox="1"/>
          <p:nvPr/>
        </p:nvSpPr>
        <p:spPr>
          <a:xfrm>
            <a:off x="10795000" y="6477000"/>
            <a:ext cx="127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36393B"/>
                </a:solidFill>
                <a:latin typeface="Arial" panose="020B0604020202020204" pitchFamily="34" charset="0"/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166</Words>
  <Application>Microsoft Office PowerPoint</Application>
  <PresentationFormat>와이드스크린</PresentationFormat>
  <Paragraphs>37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2025-05-07T16:37:23Z</dcterms:created>
  <dcterms:modified xsi:type="dcterms:W3CDTF">2025-05-10T14:41:22Z</dcterms:modified>
</cp:coreProperties>
</file>